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0693400" cy="7561263"/>
  <p:notesSz cx="6858000" cy="9144000"/>
  <p:defaultTextStyle>
    <a:defPPr>
      <a:defRPr lang="ko-KR"/>
    </a:defPPr>
    <a:lvl1pPr marL="0" algn="l" defTabSz="1043056" rtl="0" eaLnBrk="1" latinLnBrk="1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1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1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1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1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1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1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1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1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458" y="-102"/>
      </p:cViewPr>
      <p:guideLst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8996C-FF24-416A-8452-836C82E5F00F}" type="datetimeFigureOut">
              <a:rPr lang="ko-KR" altLang="en-US" smtClean="0"/>
              <a:t>2017-08-25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C031E-A67A-40BA-97F2-931AEF016C7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6335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8996C-FF24-416A-8452-836C82E5F00F}" type="datetimeFigureOut">
              <a:rPr lang="ko-KR" altLang="en-US" smtClean="0"/>
              <a:t>2017-08-25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C031E-A67A-40BA-97F2-931AEF016C7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895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752715" y="302802"/>
            <a:ext cx="2406015" cy="645157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4670" y="302802"/>
            <a:ext cx="7039822" cy="645157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8996C-FF24-416A-8452-836C82E5F00F}" type="datetimeFigureOut">
              <a:rPr lang="ko-KR" altLang="en-US" smtClean="0"/>
              <a:t>2017-08-25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C031E-A67A-40BA-97F2-931AEF016C7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1633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8996C-FF24-416A-8452-836C82E5F00F}" type="datetimeFigureOut">
              <a:rPr lang="ko-KR" altLang="en-US" smtClean="0"/>
              <a:t>2017-08-25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C031E-A67A-40BA-97F2-931AEF016C7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9021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8996C-FF24-416A-8452-836C82E5F00F}" type="datetimeFigureOut">
              <a:rPr lang="ko-KR" altLang="en-US" smtClean="0"/>
              <a:t>2017-08-25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C031E-A67A-40BA-97F2-931AEF016C7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8925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435812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8996C-FF24-416A-8452-836C82E5F00F}" type="datetimeFigureOut">
              <a:rPr lang="ko-KR" altLang="en-US" smtClean="0"/>
              <a:t>2017-08-25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C031E-A67A-40BA-97F2-931AEF016C7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712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8996C-FF24-416A-8452-836C82E5F00F}" type="datetimeFigureOut">
              <a:rPr lang="ko-KR" altLang="en-US" smtClean="0"/>
              <a:t>2017-08-25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C031E-A67A-40BA-97F2-931AEF016C7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9998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8996C-FF24-416A-8452-836C82E5F00F}" type="datetimeFigureOut">
              <a:rPr lang="ko-KR" altLang="en-US" smtClean="0"/>
              <a:t>2017-08-25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C031E-A67A-40BA-97F2-931AEF016C7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94715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8996C-FF24-416A-8452-836C82E5F00F}" type="datetimeFigureOut">
              <a:rPr lang="ko-KR" altLang="en-US" smtClean="0"/>
              <a:t>2017-08-25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C031E-A67A-40BA-97F2-931AEF016C7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5707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8996C-FF24-416A-8452-836C82E5F00F}" type="datetimeFigureOut">
              <a:rPr lang="ko-KR" altLang="en-US" smtClean="0"/>
              <a:t>2017-08-25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C031E-A67A-40BA-97F2-931AEF016C7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79030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8996C-FF24-416A-8452-836C82E5F00F}" type="datetimeFigureOut">
              <a:rPr lang="ko-KR" altLang="en-US" smtClean="0"/>
              <a:t>2017-08-25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C031E-A67A-40BA-97F2-931AEF016C7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3363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8996C-FF24-416A-8452-836C82E5F00F}" type="datetimeFigureOut">
              <a:rPr lang="ko-KR" altLang="en-US" smtClean="0"/>
              <a:t>2017-08-25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C031E-A67A-40BA-97F2-931AEF016C7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6431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1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1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1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1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1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1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1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1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1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1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1043056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699900" cy="7561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340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59"/>
            <a:ext cx="10695287" cy="7558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284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97"/>
            <a:ext cx="10696652" cy="7558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946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97"/>
            <a:ext cx="10696652" cy="7558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541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97"/>
            <a:ext cx="10696652" cy="7558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79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97"/>
            <a:ext cx="10696652" cy="7558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688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사용자 지정</PresentationFormat>
  <Paragraphs>0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윤정선</dc:creator>
  <cp:lastModifiedBy>윤정선</cp:lastModifiedBy>
  <cp:revision>3</cp:revision>
  <dcterms:created xsi:type="dcterms:W3CDTF">2017-08-23T05:10:49Z</dcterms:created>
  <dcterms:modified xsi:type="dcterms:W3CDTF">2017-08-25T09:12:55Z</dcterms:modified>
</cp:coreProperties>
</file>